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E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6953C-699E-41B2-9D97-57507F1C546B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11016-4ADC-4651-8612-E08EDA83F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38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11016-4ADC-4651-8612-E08EDA83F60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31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8677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66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04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062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B090-4A16-D8DE-84CE-2E5DEDD89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56711-3D3D-9820-42E2-62500080E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9994F-D558-5C8D-7BF8-1704BB4A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EC309-D0D9-414C-BD1D-2B4EC0D9EC1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A3C2-9F48-4D83-F807-F0191E94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D0138-ED43-03C4-EE38-5E901A4D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309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5120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7544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10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561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98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36559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238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540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50EC309-D0D9-414C-BD1D-2B4EC0D9EC15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22E8443E-7E31-43DF-83B4-835EA1A71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4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3425-64AB-9527-B7BD-347BA8A19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My topic will be about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4A786-0CE4-4C70-C982-544DDCBB00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8800" dirty="0">
                <a:solidFill>
                  <a:srgbClr val="73EBF9"/>
                </a:solidFill>
              </a:rPr>
              <a:t>Cheating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60D49-2D26-69CF-A870-8D711714D05D}"/>
              </a:ext>
            </a:extLst>
          </p:cNvPr>
          <p:cNvSpPr txBox="1"/>
          <p:nvPr/>
        </p:nvSpPr>
        <p:spPr>
          <a:xfrm>
            <a:off x="4378698" y="4753997"/>
            <a:ext cx="3608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73EBF9"/>
                </a:solidFill>
              </a:rPr>
              <a:t>In video games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22173-A31B-EA40-9D88-F97BB8E4282A}"/>
              </a:ext>
            </a:extLst>
          </p:cNvPr>
          <p:cNvSpPr txBox="1"/>
          <p:nvPr/>
        </p:nvSpPr>
        <p:spPr>
          <a:xfrm>
            <a:off x="3652557" y="5400328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3EBF9"/>
                </a:solidFill>
              </a:rPr>
              <a:t>Ask someone else to help you cheat, not me</a:t>
            </a:r>
            <a:endParaRPr lang="en-GB" sz="1800" dirty="0">
              <a:solidFill>
                <a:srgbClr val="73E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8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D7D9-D14D-F051-05D0-30148B6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spot a cheater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66D7051-3004-313D-0FC4-F9C1293F64C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097741"/>
            <a:ext cx="10515600" cy="39411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Suspicious gameplay such as unnatural movement, reaction times and high headshot and accuracy percentages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Look out for players who seem to always know your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Players who cheat may have a high number of reports on their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Some cheaters may even change their usernames often to avoid bans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However….</a:t>
            </a:r>
          </a:p>
          <a:p>
            <a:r>
              <a:rPr lang="en-GB" dirty="0"/>
              <a:t>Not players who are good are cheating, it might just be a skill issue</a:t>
            </a:r>
          </a:p>
        </p:txBody>
      </p:sp>
    </p:spTree>
    <p:extLst>
      <p:ext uri="{BB962C8B-B14F-4D97-AF65-F5344CB8AC3E}">
        <p14:creationId xmlns:p14="http://schemas.microsoft.com/office/powerpoint/2010/main" val="4866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AB7D-0071-6C01-8E8F-031CD958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3220872"/>
            <a:ext cx="11548261" cy="784746"/>
          </a:xfrm>
        </p:spPr>
        <p:txBody>
          <a:bodyPr/>
          <a:lstStyle/>
          <a:p>
            <a:r>
              <a:rPr lang="en-GB" dirty="0"/>
              <a:t>(even if you’re bad)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CBBEE-D26E-EF0F-696B-FF73E324D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9" y="1041135"/>
            <a:ext cx="11562303" cy="2387865"/>
          </a:xfrm>
        </p:spPr>
        <p:txBody>
          <a:bodyPr/>
          <a:lstStyle/>
          <a:p>
            <a:r>
              <a:rPr lang="en-GB" dirty="0"/>
              <a:t>remember don’t cheat in games</a:t>
            </a:r>
          </a:p>
        </p:txBody>
      </p:sp>
    </p:spTree>
    <p:extLst>
      <p:ext uri="{BB962C8B-B14F-4D97-AF65-F5344CB8AC3E}">
        <p14:creationId xmlns:p14="http://schemas.microsoft.com/office/powerpoint/2010/main" val="35911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983F-013B-16F3-F95B-2C001750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EB9D7-74DD-4CE0-F175-DB5F20EB15C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322232"/>
            <a:ext cx="7420819" cy="3676649"/>
          </a:xfrm>
        </p:spPr>
        <p:txBody>
          <a:bodyPr/>
          <a:lstStyle/>
          <a:p>
            <a:r>
              <a:rPr lang="en-GB" sz="2400" dirty="0">
                <a:solidFill>
                  <a:srgbClr val="73EBF9"/>
                </a:solidFill>
              </a:rPr>
              <a:t>The practice of modifying or exploiting video games to gain an unfair advantage</a:t>
            </a:r>
          </a:p>
          <a:p>
            <a:r>
              <a:rPr lang="en-GB" sz="2400" dirty="0">
                <a:solidFill>
                  <a:srgbClr val="73EBF9"/>
                </a:solidFill>
              </a:rPr>
              <a:t>It can exist in both single-player and multiplayer games</a:t>
            </a:r>
          </a:p>
          <a:p>
            <a:r>
              <a:rPr lang="en-GB" sz="2400" dirty="0">
                <a:solidFill>
                  <a:srgbClr val="73EBF9"/>
                </a:solidFill>
              </a:rPr>
              <a:t>These include glitch abuse, exploits, cheat software and mods</a:t>
            </a:r>
          </a:p>
        </p:txBody>
      </p:sp>
    </p:spTree>
    <p:extLst>
      <p:ext uri="{BB962C8B-B14F-4D97-AF65-F5344CB8AC3E}">
        <p14:creationId xmlns:p14="http://schemas.microsoft.com/office/powerpoint/2010/main" val="357586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670D-588C-C254-931A-198BBB59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might people cheat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64760EB-F5C8-5327-D8FB-5DA715EF567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117911"/>
            <a:ext cx="5633010" cy="30349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Trolling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Boosting accounts (for personal or commercial 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Experimentation and testing the boundaries of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Avoiding grinding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For fun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CD6A0-7D23-2B25-8255-16CFD667C53D}"/>
              </a:ext>
            </a:extLst>
          </p:cNvPr>
          <p:cNvSpPr txBox="1"/>
          <p:nvPr/>
        </p:nvSpPr>
        <p:spPr>
          <a:xfrm>
            <a:off x="835025" y="5152901"/>
            <a:ext cx="6094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73EBF9"/>
                </a:solidFill>
              </a:rPr>
              <a:t>Or more commonly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19405-839D-DB92-E701-F28BCFB8CC21}"/>
              </a:ext>
            </a:extLst>
          </p:cNvPr>
          <p:cNvSpPr txBox="1"/>
          <p:nvPr/>
        </p:nvSpPr>
        <p:spPr>
          <a:xfrm>
            <a:off x="835025" y="5614566"/>
            <a:ext cx="6094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73EBF9"/>
                </a:solidFill>
              </a:rPr>
              <a:t>Because they suck at the game </a:t>
            </a:r>
            <a:r>
              <a:rPr lang="en-GB" dirty="0"/>
              <a:t>💀</a:t>
            </a:r>
          </a:p>
        </p:txBody>
      </p:sp>
      <p:pic>
        <p:nvPicPr>
          <p:cNvPr id="10" name="Picture 4" descr="Streamer caught cheating in CS:GO. Proceeds to blame her friend for the  hack. : r/cringe">
            <a:extLst>
              <a:ext uri="{FF2B5EF4-FFF2-40B4-BE49-F238E27FC236}">
                <a16:creationId xmlns:a16="http://schemas.microsoft.com/office/drawing/2014/main" id="{6CED607A-D5F4-8419-DC3E-119589D0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30" y="2117911"/>
            <a:ext cx="3935164" cy="202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sitting at a desk&#10;&#10;AI-generated content may be incorrect.">
            <a:extLst>
              <a:ext uri="{FF2B5EF4-FFF2-40B4-BE49-F238E27FC236}">
                <a16:creationId xmlns:a16="http://schemas.microsoft.com/office/drawing/2014/main" id="{0D29AAE0-59C2-6C66-66AE-8225E259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30" y="4273511"/>
            <a:ext cx="3935164" cy="22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E683009-43D5-D47B-CFBD-8326EAFA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types of cheats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3CD8E0E1-8392-2C12-2553-927368F5452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370" y="2096714"/>
            <a:ext cx="6358806" cy="4304086"/>
          </a:xfrm>
        </p:spPr>
        <p:txBody>
          <a:bodyPr/>
          <a:lstStyle/>
          <a:p>
            <a:r>
              <a:rPr lang="en-GB" dirty="0"/>
              <a:t>These include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Aimbots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Wall hacks and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Resource cheats such as infinite money or health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Speed and fly hacks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Lag switches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Macros: Using automated inputs especially for games like Company of Heroes and League of Legends (</a:t>
            </a:r>
            <a:r>
              <a:rPr lang="en-GB" dirty="0" err="1"/>
              <a:t>ew</a:t>
            </a:r>
            <a:r>
              <a:rPr lang="en-GB" dirty="0"/>
              <a:t>)</a:t>
            </a:r>
          </a:p>
        </p:txBody>
      </p:sp>
      <p:pic>
        <p:nvPicPr>
          <p:cNvPr id="3" name="Picture 2" descr="A video game with an object and red smoke&#10;&#10;AI-generated content may be incorrect.">
            <a:extLst>
              <a:ext uri="{FF2B5EF4-FFF2-40B4-BE49-F238E27FC236}">
                <a16:creationId xmlns:a16="http://schemas.microsoft.com/office/drawing/2014/main" id="{68E83732-9318-3DBF-C3C4-0B44DDA25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02" y="4248757"/>
            <a:ext cx="3603227" cy="2030910"/>
          </a:xfrm>
          <a:prstGeom prst="rect">
            <a:avLst/>
          </a:prstGeom>
        </p:spPr>
      </p:pic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95D3AB9-A738-8588-BACB-E42CAF70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64" y="2096714"/>
            <a:ext cx="3604865" cy="20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1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FE64BF-5B75-007F-5FF6-65E1C83B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Cheat Categories- Internal cheats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0F86803-4B5C-CE46-AF42-43AB1720B65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017059"/>
            <a:ext cx="10515600" cy="40217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Internal cheats are modifications to games allowing programs to modify game data in real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allows the bypassing of restrictions by manipulating code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Often hackers use a technique called manual mapping by inserting DLLs or Dynamic Link Libraries files into the game’s own process or memory</a:t>
            </a:r>
          </a:p>
        </p:txBody>
      </p:sp>
      <p:pic>
        <p:nvPicPr>
          <p:cNvPr id="2050" name="Picture 2" descr="AIMWARE Reviews | Read Customer Service Reviews of aimware.net">
            <a:extLst>
              <a:ext uri="{FF2B5EF4-FFF2-40B4-BE49-F238E27FC236}">
                <a16:creationId xmlns:a16="http://schemas.microsoft.com/office/drawing/2014/main" id="{1E2B2E11-A234-6E1F-0A2F-F416D85B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806" y="4268321"/>
            <a:ext cx="1770529" cy="177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iuria.us Legit Config - Payhip">
            <a:extLst>
              <a:ext uri="{FF2B5EF4-FFF2-40B4-BE49-F238E27FC236}">
                <a16:creationId xmlns:a16="http://schemas.microsoft.com/office/drawing/2014/main" id="{4B515639-6CC7-B631-33EC-8C3F01274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90" y="4268319"/>
            <a:ext cx="1770528" cy="177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views of gamesense.vip">
            <a:extLst>
              <a:ext uri="{FF2B5EF4-FFF2-40B4-BE49-F238E27FC236}">
                <a16:creationId xmlns:a16="http://schemas.microsoft.com/office/drawing/2014/main" id="{F386E3FA-7C71-7ADE-ABCE-3F9F70BF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3" y="4268319"/>
            <a:ext cx="1770528" cy="177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97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2783F-23FE-3AB0-1DE5-44A4996C5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05BA14-552A-1D96-1CF8-7D1D1D40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Cheat Categories- External cheats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AA0E65A-1D52-ABE5-2727-20C6A88A3E5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017059"/>
            <a:ext cx="10515600" cy="40217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run separately from the game and do not directly modify the game’s executable files or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They are more basic in terms of features as they do not interact with the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External cheats are more common than internal cheats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30" name="Picture 6" descr="Create a CS:GO cheats by kero :3 Tier List - TierMaker">
            <a:extLst>
              <a:ext uri="{FF2B5EF4-FFF2-40B4-BE49-F238E27FC236}">
                <a16:creationId xmlns:a16="http://schemas.microsoft.com/office/drawing/2014/main" id="{474A8916-A77C-3800-3CB3-1C671930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91" y="4027952"/>
            <a:ext cx="2066179" cy="206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ixiliene @Oxide.wtf (@OxideHixi) / X">
            <a:extLst>
              <a:ext uri="{FF2B5EF4-FFF2-40B4-BE49-F238E27FC236}">
                <a16:creationId xmlns:a16="http://schemas.microsoft.com/office/drawing/2014/main" id="{B08DED1E-F889-A505-0ED8-B2C08EDE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336" y="4027952"/>
            <a:ext cx="2066179" cy="201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low/Chams/Aim/Loot ...">
            <a:extLst>
              <a:ext uri="{FF2B5EF4-FFF2-40B4-BE49-F238E27FC236}">
                <a16:creationId xmlns:a16="http://schemas.microsoft.com/office/drawing/2014/main" id="{87F85760-B325-5964-A51A-0A9CCD23E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081" y="3972670"/>
            <a:ext cx="2066179" cy="206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8816F-84AE-1C4E-5267-E75162BC2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1688A3-7148-26D6-A72C-043D9F47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cheat Categories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1CDDA44E-D3FD-1A60-A390-C31AB5E2BA9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017059"/>
            <a:ext cx="10515600" cy="40217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DMA (Direct Memory Access) cheats use external hardware devices to read a game’s memory without accessing the systems CPU or software making them difficult to detect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VM hacking are cheats that utilise a virtual machine to prevent games from scanning the host system which could bypass hardware bans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Network manipulation cheats modify data packets allowing players to do actions such as teleport or cause lag to the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Scripting refers to installing scripts to perform tasks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44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3B7E-20CB-7C77-7878-5A6F5E7E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are cheats made?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E52CA5C-CD3C-8F58-8630-799DCE7A1C0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370" y="2030506"/>
            <a:ext cx="10515600" cy="3469341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sz="2200" dirty="0"/>
              <a:t>Memory editing tools and IDEs are downloaded such as Cheat Engine and Visual Studio</a:t>
            </a:r>
          </a:p>
          <a:p>
            <a:pPr marL="457200" indent="-457200">
              <a:buAutoNum type="arabicPeriod"/>
            </a:pPr>
            <a:r>
              <a:rPr lang="en-GB" sz="2200" dirty="0"/>
              <a:t>Using the memory editing tools, the memory location of variables such as health values are detected. The game may even be reversed engineered to identify how they function</a:t>
            </a:r>
          </a:p>
          <a:p>
            <a:pPr marL="457200" indent="-457200">
              <a:buAutoNum type="arabicPeriod"/>
            </a:pPr>
            <a:r>
              <a:rPr lang="en-GB" sz="2200" dirty="0"/>
              <a:t>The cheat is then developed depending on its type</a:t>
            </a:r>
          </a:p>
          <a:p>
            <a:pPr marL="457200" indent="-457200">
              <a:buAutoNum type="arabicPeriod"/>
            </a:pPr>
            <a:r>
              <a:rPr lang="en-GB" sz="2200" dirty="0"/>
              <a:t>The cheat is then tested an improved on such as evading detection</a:t>
            </a:r>
          </a:p>
          <a:p>
            <a:pPr marL="457200" indent="-457200">
              <a:buAutoNum type="arabicPeriod"/>
            </a:pPr>
            <a:r>
              <a:rPr lang="en-GB" sz="2200" dirty="0"/>
              <a:t>The cheats may then be distributed online (</a:t>
            </a:r>
            <a:r>
              <a:rPr lang="en-GB" sz="2200" dirty="0" err="1"/>
              <a:t>cheater.fun</a:t>
            </a:r>
            <a:r>
              <a:rPr lang="en-GB" sz="2200" dirty="0"/>
              <a:t>, wemod.com and fearlessrevolution.com)</a:t>
            </a:r>
          </a:p>
          <a:p>
            <a:pPr marL="457200" indent="-457200">
              <a:buAutoNum type="arabicPeriod"/>
            </a:pPr>
            <a:endParaRPr lang="en-GB" sz="2200" dirty="0"/>
          </a:p>
        </p:txBody>
      </p:sp>
      <p:pic>
        <p:nvPicPr>
          <p:cNvPr id="5122" name="Picture 2" descr="UnKnoWnCheaTs - Multiplayer Game Hacking and Cheats - View Single Post -  UnKnoWnCheaTs Merchandise Contest 2019">
            <a:extLst>
              <a:ext uri="{FF2B5EF4-FFF2-40B4-BE49-F238E27FC236}">
                <a16:creationId xmlns:a16="http://schemas.microsoft.com/office/drawing/2014/main" id="{4A13B9B6-3A13-EC2A-5563-D723F2BF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72" y="5043425"/>
            <a:ext cx="1778501" cy="14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itepvpers - play less, get more">
            <a:extLst>
              <a:ext uri="{FF2B5EF4-FFF2-40B4-BE49-F238E27FC236}">
                <a16:creationId xmlns:a16="http://schemas.microsoft.com/office/drawing/2014/main" id="{DAC554BB-A58C-D436-1608-8B7A8BAA6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646" y="5043425"/>
            <a:ext cx="2106706" cy="14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0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2C96-F426-BAFE-2ECB-8BFD35CE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best defence against cheats?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A4D3ACF-ACCC-2C85-0455-73E3AFE4B5D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4" y="2124636"/>
            <a:ext cx="10515600" cy="2749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3EBF9"/>
                </a:solidFill>
              </a:rPr>
              <a:t>Anti-cheat</a:t>
            </a:r>
            <a:r>
              <a:rPr lang="en-GB" dirty="0"/>
              <a:t> software is used to detect cheats running on a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Anti-cheats scan processes by checking file integrities and flagging modules that do not belong in the game such as unknown DLL and EXE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They may even analyse data packets being sent between the client and the server to detect abnormalities such as lag switches</a:t>
            </a:r>
          </a:p>
        </p:txBody>
      </p:sp>
      <p:pic>
        <p:nvPicPr>
          <p:cNvPr id="4098" name="Picture 2" descr="Valve Anti-Cheat - UnKnoWnCheaTs Game Hacking Wiki">
            <a:extLst>
              <a:ext uri="{FF2B5EF4-FFF2-40B4-BE49-F238E27FC236}">
                <a16:creationId xmlns:a16="http://schemas.microsoft.com/office/drawing/2014/main" id="{29A97015-96DA-4907-4C05-8436E251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422" y="2557347"/>
            <a:ext cx="1644122" cy="138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asyAntiCheat - EasyAntiCheat added a new photo.">
            <a:extLst>
              <a:ext uri="{FF2B5EF4-FFF2-40B4-BE49-F238E27FC236}">
                <a16:creationId xmlns:a16="http://schemas.microsoft.com/office/drawing/2014/main" id="{EC30F321-E563-D008-CA22-00BDA74A0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67" y="2557345"/>
            <a:ext cx="1411942" cy="138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ttlEye on X: &quot;BattlEye has provided native Linux and Mac support for a  long time and we can announce that we will also support the upcoming Steam  Deck (Proton). This will be">
            <a:extLst>
              <a:ext uri="{FF2B5EF4-FFF2-40B4-BE49-F238E27FC236}">
                <a16:creationId xmlns:a16="http://schemas.microsoft.com/office/drawing/2014/main" id="{8DC32596-7E95-47F4-2819-E6EC7769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33" y="2557345"/>
            <a:ext cx="1424657" cy="138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iot Vanguard | League of Legends Wiki">
            <a:extLst>
              <a:ext uri="{FF2B5EF4-FFF2-40B4-BE49-F238E27FC236}">
                <a16:creationId xmlns:a16="http://schemas.microsoft.com/office/drawing/2014/main" id="{DF9A2E7D-71B4-922C-F8E3-3201D15D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614" y="2557346"/>
            <a:ext cx="1424656" cy="13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37FA3A-3F37-A596-F4C0-B0DE4629880C}"/>
              </a:ext>
            </a:extLst>
          </p:cNvPr>
          <p:cNvSpPr txBox="1"/>
          <p:nvPr/>
        </p:nvSpPr>
        <p:spPr>
          <a:xfrm>
            <a:off x="1326681" y="2557345"/>
            <a:ext cx="953228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dirty="0">
                <a:solidFill>
                  <a:srgbClr val="73EBF9"/>
                </a:solidFill>
              </a:rPr>
              <a:t>Anti-cheat Software!!!!</a:t>
            </a:r>
          </a:p>
        </p:txBody>
      </p:sp>
    </p:spTree>
    <p:extLst>
      <p:ext uri="{BB962C8B-B14F-4D97-AF65-F5344CB8AC3E}">
        <p14:creationId xmlns:p14="http://schemas.microsoft.com/office/powerpoint/2010/main" val="52552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00039 0.33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00052 0.3303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65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0.00026 0.32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41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0.00222 0.332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259</TotalTime>
  <Words>553</Words>
  <Application>Microsoft Office PowerPoint</Application>
  <PresentationFormat>Widescreen</PresentationFormat>
  <Paragraphs>60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Arial Nova</vt:lpstr>
      <vt:lpstr>Biome</vt:lpstr>
      <vt:lpstr>Custom</vt:lpstr>
      <vt:lpstr>My topic will be about</vt:lpstr>
      <vt:lpstr>What is cheating</vt:lpstr>
      <vt:lpstr>Why might people cheat</vt:lpstr>
      <vt:lpstr>Common types of cheats</vt:lpstr>
      <vt:lpstr>Cheat Categories- Internal cheats</vt:lpstr>
      <vt:lpstr>Cheat Categories- External cheats</vt:lpstr>
      <vt:lpstr>Other cheat Categories</vt:lpstr>
      <vt:lpstr>How are cheats made?</vt:lpstr>
      <vt:lpstr>What is the best defence against cheats?</vt:lpstr>
      <vt:lpstr>How to spot a cheater</vt:lpstr>
      <vt:lpstr>(even if you’re bad)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.</dc:creator>
  <cp:lastModifiedBy>Michael .</cp:lastModifiedBy>
  <cp:revision>4</cp:revision>
  <dcterms:created xsi:type="dcterms:W3CDTF">2025-03-01T16:00:36Z</dcterms:created>
  <dcterms:modified xsi:type="dcterms:W3CDTF">2025-03-06T15:41:05Z</dcterms:modified>
</cp:coreProperties>
</file>